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660"/>
  </p:normalViewPr>
  <p:slideViewPr>
    <p:cSldViewPr>
      <p:cViewPr varScale="1">
        <p:scale>
          <a:sx n="58" d="100"/>
          <a:sy n="58" d="100"/>
        </p:scale>
        <p:origin x="16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-парафин H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-парафин HU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-парафин HU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-парафин HU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-парафин HU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-парафин HU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-парафин HU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Marianna Fórizs</cp:lastModifiedBy>
  <cp:revision>1</cp:revision>
  <dcterms:created xsi:type="dcterms:W3CDTF">2017-06-26T02:54:19Z</dcterms:created>
  <dcterms:modified xsi:type="dcterms:W3CDTF">2020-04-13T13:10:27Z</dcterms:modified>
</cp:coreProperties>
</file>